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Congratulations Class of 2024!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Tomorrow’s </a:t>
            </a:r>
            <a:r>
              <a:rPr lang="en-US" sz="3200" smtClean="0"/>
              <a:t>Leaders shaping </a:t>
            </a:r>
            <a:r>
              <a:rPr lang="en-US" sz="3200" dirty="0" smtClean="0"/>
              <a:t>today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81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Logan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Mason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21" y="1331843"/>
            <a:ext cx="3529313" cy="433346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21" y="1266148"/>
            <a:ext cx="3555344" cy="44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Hudson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Matt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1" y="1244933"/>
            <a:ext cx="3509032" cy="457238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00" y="1154833"/>
            <a:ext cx="3697683" cy="4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Jovi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Perkins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06" y="1276228"/>
            <a:ext cx="3488265" cy="439419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62" y="1245043"/>
            <a:ext cx="3705752" cy="46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Melany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Sanchez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05" y="1178708"/>
            <a:ext cx="3448067" cy="479853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24" y="1178708"/>
            <a:ext cx="3826498" cy="47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Blake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Simpson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99" y="1197852"/>
            <a:ext cx="3671582" cy="45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Annie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Winton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78" y="1840233"/>
            <a:ext cx="3493522" cy="343744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33" y="1288135"/>
            <a:ext cx="3647567" cy="45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Kate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Winton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13" y="1323398"/>
            <a:ext cx="3802439" cy="441148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49" y="1323398"/>
            <a:ext cx="3780003" cy="46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15" y="1118640"/>
            <a:ext cx="11270906" cy="140053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Britannic Bold" panose="020B0903060703020204" pitchFamily="34" charset="0"/>
              </a:rPr>
              <a:t>Congratulations Class of 2024!</a:t>
            </a:r>
            <a:endParaRPr lang="en-US" sz="6000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947" y="3076648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latin typeface="Footlight MT Light" panose="0204060206030A020304" pitchFamily="18" charset="0"/>
              </a:rPr>
              <a:t>Your past is behind you; your future </a:t>
            </a:r>
            <a:r>
              <a:rPr lang="en-US" sz="4400" b="1" dirty="0" smtClean="0">
                <a:latin typeface="Footlight MT Light" panose="0204060206030A020304" pitchFamily="18" charset="0"/>
              </a:rPr>
              <a:t>is yet to </a:t>
            </a:r>
            <a:r>
              <a:rPr lang="en-US" sz="4400" b="1" smtClean="0">
                <a:latin typeface="Footlight MT Light" panose="0204060206030A020304" pitchFamily="18" charset="0"/>
              </a:rPr>
              <a:t>be written…make </a:t>
            </a:r>
            <a:r>
              <a:rPr lang="en-US" sz="4400" b="1" dirty="0" smtClean="0">
                <a:latin typeface="Footlight MT Light" panose="0204060206030A020304" pitchFamily="18" charset="0"/>
              </a:rPr>
              <a:t>it GREAT!  </a:t>
            </a:r>
          </a:p>
          <a:p>
            <a:pPr marL="0" indent="0" algn="ctr">
              <a:buNone/>
            </a:pPr>
            <a:endParaRPr lang="en-US" sz="4400" b="1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7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Brighton 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err="1" smtClean="0">
                <a:latin typeface="Britannic Bold" panose="020B0903060703020204" pitchFamily="34" charset="0"/>
              </a:rPr>
              <a:t>Babiash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" y="1309755"/>
            <a:ext cx="3353629" cy="447150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3" y="1173710"/>
            <a:ext cx="3678131" cy="46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Sayer 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Bledsoe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460" y="1743917"/>
            <a:ext cx="4611757" cy="345881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05" y="1167447"/>
            <a:ext cx="3683159" cy="46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8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Hayley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err="1" smtClean="0">
                <a:latin typeface="Britannic Bold" panose="020B0903060703020204" pitchFamily="34" charset="0"/>
              </a:rPr>
              <a:t>Borrayo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1239" y="1736309"/>
            <a:ext cx="4573224" cy="352330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25" y="1211350"/>
            <a:ext cx="3642579" cy="45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err="1" smtClean="0">
                <a:latin typeface="Britannic Bold" panose="020B0903060703020204" pitchFamily="34" charset="0"/>
              </a:rPr>
              <a:t>Swayde</a:t>
            </a:r>
            <a:r>
              <a:rPr lang="en-US" sz="7500" dirty="0" smtClean="0">
                <a:latin typeface="Britannic Bold" panose="020B0903060703020204" pitchFamily="34" charset="0"/>
              </a:rPr>
              <a:t/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Cleavinger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382742"/>
            <a:ext cx="5088836" cy="6081779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05" y="1197959"/>
            <a:ext cx="3679468" cy="462110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05" y="1083364"/>
            <a:ext cx="3802092" cy="47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Caroline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smtClean="0">
                <a:latin typeface="Britannic Bold" panose="020B0903060703020204" pitchFamily="34" charset="0"/>
              </a:rPr>
              <a:t>Kozar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9" y="1042277"/>
            <a:ext cx="3478695" cy="486209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09" y="1182978"/>
            <a:ext cx="3655434" cy="45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err="1" smtClean="0">
                <a:latin typeface="Britannic Bold" panose="020B0903060703020204" pitchFamily="34" charset="0"/>
              </a:rPr>
              <a:t>Kashli</a:t>
            </a:r>
            <a:r>
              <a:rPr lang="en-US" sz="7500" dirty="0" smtClean="0">
                <a:latin typeface="Britannic Bold" panose="020B0903060703020204" pitchFamily="34" charset="0"/>
              </a:rPr>
              <a:t> 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err="1" smtClean="0">
                <a:latin typeface="Britannic Bold" panose="020B0903060703020204" pitchFamily="34" charset="0"/>
              </a:rPr>
              <a:t>Gilter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63" y="1306146"/>
            <a:ext cx="3658091" cy="444861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63" y="1320656"/>
            <a:ext cx="3636070" cy="455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Morgan 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err="1">
                <a:latin typeface="Britannic Bold" panose="020B0903060703020204" pitchFamily="34" charset="0"/>
              </a:rPr>
              <a:t>H</a:t>
            </a:r>
            <a:r>
              <a:rPr lang="en-US" sz="7500" dirty="0" err="1" smtClean="0">
                <a:latin typeface="Britannic Bold" panose="020B0903060703020204" pitchFamily="34" charset="0"/>
              </a:rPr>
              <a:t>aschke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03" y="1197017"/>
            <a:ext cx="3487246" cy="458149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43" y="1197017"/>
            <a:ext cx="3692258" cy="46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441" y="2295459"/>
            <a:ext cx="9404723" cy="1400530"/>
          </a:xfrm>
        </p:spPr>
        <p:txBody>
          <a:bodyPr/>
          <a:lstStyle/>
          <a:p>
            <a:pPr algn="ctr"/>
            <a:r>
              <a:rPr lang="en-US" sz="7500" dirty="0" smtClean="0">
                <a:latin typeface="Britannic Bold" panose="020B0903060703020204" pitchFamily="34" charset="0"/>
              </a:rPr>
              <a:t>Kenna</a:t>
            </a:r>
            <a:br>
              <a:rPr lang="en-US" sz="7500" dirty="0" smtClean="0">
                <a:latin typeface="Britannic Bold" panose="020B0903060703020204" pitchFamily="34" charset="0"/>
              </a:rPr>
            </a:br>
            <a:r>
              <a:rPr lang="en-US" sz="7500" dirty="0" err="1" smtClean="0">
                <a:latin typeface="Britannic Bold" panose="020B0903060703020204" pitchFamily="34" charset="0"/>
              </a:rPr>
              <a:t>Hougland</a:t>
            </a:r>
            <a:endParaRPr lang="en-US" sz="7500" dirty="0">
              <a:latin typeface="Britannic Bold" panose="020B0903060703020204" pitchFamily="34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" y="432438"/>
            <a:ext cx="5088836" cy="608177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36" y="1129539"/>
            <a:ext cx="3523006" cy="468757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27" y="1129539"/>
            <a:ext cx="3804257" cy="478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185</TotalTime>
  <Words>75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Britannic Bold</vt:lpstr>
      <vt:lpstr>Century Gothic</vt:lpstr>
      <vt:lpstr>Footlight MT Light</vt:lpstr>
      <vt:lpstr>Wingdings 3</vt:lpstr>
      <vt:lpstr>Ion</vt:lpstr>
      <vt:lpstr>Congratulations Class of 2024!</vt:lpstr>
      <vt:lpstr>Brighton  Babiash</vt:lpstr>
      <vt:lpstr>Sayer  Bledsoe</vt:lpstr>
      <vt:lpstr>Hayley Borrayo</vt:lpstr>
      <vt:lpstr>Swayde Cleavinger</vt:lpstr>
      <vt:lpstr>Caroline Kozar</vt:lpstr>
      <vt:lpstr>Kashli  Gilter</vt:lpstr>
      <vt:lpstr>Morgan  Haschke</vt:lpstr>
      <vt:lpstr>Kenna Hougland</vt:lpstr>
      <vt:lpstr>Logan Mason</vt:lpstr>
      <vt:lpstr>Hudson Matt</vt:lpstr>
      <vt:lpstr>Jovi Perkins</vt:lpstr>
      <vt:lpstr>Melany Sanchez</vt:lpstr>
      <vt:lpstr>Blake Simpson</vt:lpstr>
      <vt:lpstr>Annie Winton</vt:lpstr>
      <vt:lpstr>Kate Winton</vt:lpstr>
      <vt:lpstr>Congratulations Class of 2024!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Congratulations Class of 2024!</dc:title>
  <dc:creator>Sherry Clark</dc:creator>
  <cp:lastModifiedBy>Sherry Clark</cp:lastModifiedBy>
  <cp:revision>14</cp:revision>
  <dcterms:created xsi:type="dcterms:W3CDTF">2020-05-28T13:46:11Z</dcterms:created>
  <dcterms:modified xsi:type="dcterms:W3CDTF">2020-06-01T13:45:55Z</dcterms:modified>
</cp:coreProperties>
</file>